
<file path=[Content_Types].xml><?xml version="1.0" encoding="utf-8"?>
<Types xmlns="http://schemas.openxmlformats.org/package/2006/content-types">
  <Default ContentType="image/jpeg" Extension="jpeg"/>
  <Default ContentType="application/vnd.openxmlformats-package.relationships+xml" Extension="rels"/>
  <Default ContentType="application/xml" Extension="xml"/>
  <Default ContentType="image/png" Extension="png"/>
  <Override ContentType="application/vnd.openxmlformats-officedocument.presentationml.presentation.main+xml" PartName="/ppt/presentation.xml"/>
  <Override ContentType="application/vnd.openxmlformats-officedocument.presentationml.slideMaster+xml" PartName="/ppt/slideMasters/slideMaster1.xml"/>
  <Override ContentType="application/vnd.openxmlformats-officedocument.presentationml.presProps+xml" PartName="/ppt/presProp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presentationml.tableStyles+xml" PartName="/ppt/tableStyle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package.core-properties+xml" PartName="/docProps/core.xml"/>
  <Override ContentType="application/vnd.openxmlformats-officedocument.extended-properties+xml" PartName="/docProps/app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</Types>
</file>

<file path=_rels/.rels><?xml version="1.0" encoding="UTF-8" standalone="yes"?>
<Relationships xmlns="http://schemas.openxmlformats.org/package/2006/relationships">
    <Relationship Id="rId3" Type="http://schemas.openxmlformats.org/package/2006/relationships/metadata/core-properties" Target="docProps/core.xml"/>
    <Relationship Id="rId2" Type="http://schemas.openxmlformats.org/package/2006/relationships/metadata/thumbnail" Target="docProps/thumbnail.jpeg"/>
    <Relationship Id="rId1" Type="http://schemas.openxmlformats.org/officeDocument/2006/relationships/officeDocument" Target="ppt/presentation.xml"/>
    <Relationship Id="rId4" Type="http://schemas.openxmlformats.org/officeDocument/2006/relationships/extended-properties" Target="docProps/app.xml"/>
</Relationships>
</file>

<file path=ppt/presentation.xml><?xml version="1.0" encoding="utf-8"?>
<p:presentation xmlns:a="http://schemas.openxmlformats.org/drawingml/2006/main" xmlns:p="http://schemas.openxmlformats.org/presentationml/2006/main" xmlns:r="http://schemas.openxmlformats.org/officeDocument/2006/relationships" saveSubsetFonts="1">
  <p:sldMasterIdLst>
    <p:sldMasterId id="2147483648" r:id="rId1"/>
  </p:sld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x="12192000" cy="6858000"/>
  <p:notesSz cx="6858000" cy="9144000"/>
  <p:defaultTextStyle>
    <a:defPPr>
      <a:defRPr lang="en-US"/>
    </a:defPPr>
    <a:lvl1pPr algn="l" defTabSz="914400" eaLnBrk="1" hangingPunct="1" latinLnBrk="0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400" eaLnBrk="1" hangingPunct="1" latinLnBrk="0" marL="457200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400" eaLnBrk="1" hangingPunct="1" latinLnBrk="0" marL="914400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400" eaLnBrk="1" hangingPunct="1" latinLnBrk="0" marL="137160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400" eaLnBrk="1" hangingPunct="1" latinLnBrk="0" marL="1828800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400" eaLnBrk="1" hangingPunct="1" latinLnBrk="0" marL="2286000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400" eaLnBrk="1" hangingPunct="1" latinLnBrk="0" marL="2743200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400" eaLnBrk="1" hangingPunct="1" latinLnBrk="0" marL="3200400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400" eaLnBrk="1" hangingPunct="1" latinLnBrk="0" marL="3657600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993" autoAdjust="0"/>
    <p:restoredTop sz="94660"/>
  </p:normalViewPr>
  <p:slideViewPr>
    <p:cSldViewPr snapToGrid="0">
      <p:cViewPr varScale="1">
        <p:scale>
          <a:sx n="161" d="100"/>
          <a:sy n="161" d="100"/>
        </p:scale>
        <p:origin x="150" y="16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'1.0' encoding='utf-8' ?>

<Relationships xmlns='http://schemas.openxmlformats.org/package/2006/relationships'>
  <Relationship Id='rId3' Target='presProps.xml' Type='http://schemas.openxmlformats.org/officeDocument/2006/relationships/presProps' />
  <Relationship Id='rId1' Target='slideMasters/slideMaster1.xml' Type='http://schemas.openxmlformats.org/officeDocument/2006/relationships/slideMaster' />
  <Relationship Id='rId2' Target='tableStyles.xml' Type='http://schemas.openxmlformats.org/officeDocument/2006/relationships/tableStyles' />
  <Relationship Id='rId5' Target='theme/theme1.xml' Type='http://schemas.openxmlformats.org/officeDocument/2006/relationships/theme' />
  <Relationship Id='rId4' Target='viewProps.xml' Type='http://schemas.openxmlformats.org/officeDocument/2006/relationships/viewProps' />
  <Relationship Id='rId6' Target='slides/slide1.xml' Type='http://schemas.openxmlformats.org/officeDocument/2006/relationships/slide' />
  <Relationship Id='rId7' Target='slides/slide2.xml' Type='http://schemas.openxmlformats.org/officeDocument/2006/relationships/slide' />
  <Relationship Id='rId8' Target='slides/slide3.xml' Type='http://schemas.openxmlformats.org/officeDocument/2006/relationships/slide' />
  <Relationship Id='rId9' Target='slides/slide4.xml' Type='http://schemas.openxmlformats.org/officeDocument/2006/relationships/slide' />
  <Relationship Id='rId10' Target='slides/slide5.xml' Type='http://schemas.openxmlformats.org/officeDocument/2006/relationships/slide' />
  <Relationship Id='rId11' Target='slides/slide6.xml' Type='http://schemas.openxmlformats.org/officeDocument/2006/relationships/slide' />
  <Relationship Id='rId12' Target='slides/slide7.xml' Type='http://schemas.openxmlformats.org/officeDocument/2006/relationships/slide' />
  <Relationship Id='rId13' Target='slides/slide8.xml' Type='http://schemas.openxmlformats.org/officeDocument/2006/relationships/slide' />
  <Relationship Id='rId14' Target='slides/slide9.xml' Type='http://schemas.openxmlformats.org/officeDocument/2006/relationships/slide' />
  <Relationship Id='rId15' Target='slides/slide10.xml' Type='http://schemas.openxmlformats.org/officeDocument/2006/relationships/slide' />
  <Relationship Id='rId16' Target='slides/slide11.xml' Type='http://schemas.openxmlformats.org/officeDocument/2006/relationships/slide' />
  <Relationship Id='rId17' Target='slides/slide12.xml' Type='http://schemas.openxmlformats.org/officeDocument/2006/relationships/slide' />
  <Relationship Id='rId18' Target='slides/slide13.xml' Type='http://schemas.openxmlformats.org/officeDocument/2006/relationships/slide' />
  <Relationship Id='rId19' Target='slides/slide14.xml' Type='http://schemas.openxmlformats.org/officeDocument/2006/relationships/slide' />
  <Relationship Id='rId20' Target='slides/slide15.xml' Type='http://schemas.openxmlformats.org/officeDocument/2006/relationships/slide' />
  <Relationship Id='rId21' Target='slides/slide16.xml' Type='http://schemas.openxmlformats.org/officeDocument/2006/relationships/slide' />
  <Relationship Id='rId22' Target='slides/slide17.xml' Type='http://schemas.openxmlformats.org/officeDocument/2006/relationships/slide' />
  <Relationship Id='rId23' Target='slides/slide18.xml' Type='http://schemas.openxmlformats.org/officeDocument/2006/relationships/slide' />
  <Relationship Id='rId24' Target='slides/slide19.xml' Type='http://schemas.openxmlformats.org/officeDocument/2006/relationships/slide' />
  <Relationship Id='rId25' Target='slides/slide20.xml' Type='http://schemas.openxmlformats.org/officeDocument/2006/relationships/slide' />
  <Relationship Id='rId26' Target='slides/slide21.xml' Type='http://schemas.openxmlformats.org/officeDocument/2006/relationships/slide' />
  <Relationship Id='rId27' Target='slides/slide22.xml' Type='http://schemas.openxmlformats.org/officeDocument/2006/relationships/slide' />
  <Relationship Id='rId28' Target='slides/slide23.xml' Type='http://schemas.openxmlformats.org/officeDocument/2006/relationships/slide' />
  <Relationship Id='rId29' Target='slides/slide24.xml' Type='http://schemas.openxmlformats.org/officeDocument/2006/relationships/slide' />
  <Relationship Id='rId30' Target='slides/slide25.xml' Type='http://schemas.openxmlformats.org/officeDocument/2006/relationships/slide' />
  <Relationship Id='rId31' Target='slides/slide26.xml' Type='http://schemas.openxmlformats.org/officeDocument/2006/relationships/slide' />
  <Relationship Id='rId32' Target='slides/slide27.xml' Type='http://schemas.openxmlformats.org/officeDocument/2006/relationships/slide' />
  <Relationship Id='rId33' Target='slides/slide28.xml' Type='http://schemas.openxmlformats.org/officeDocument/2006/relationships/slide' />
  <Relationship Id='rId34' Target='slides/slide29.xml' Type='http://schemas.openxmlformats.org/officeDocument/2006/relationships/slide' />
  <Relationship Id='rId35' Target='slides/slide30.xml' Type='http://schemas.openxmlformats.org/officeDocument/2006/relationships/slide' />
  <Relationship Id='rId36' Target='slides/slide31.xml' Type='http://schemas.openxmlformats.org/officeDocument/2006/relationships/slide' />
  <Relationship Id='rId37' Target='slides/slide32.xml' Type='http://schemas.openxmlformats.org/officeDocument/2006/relationships/slide' />
  <Relationship Id='rId38' Target='slides/slide33.xml' Type='http://schemas.openxmlformats.org/officeDocument/2006/relationships/slide' />
</Relationships>

</file>

<file path=ppt/slideLayouts/_rels/slideLayout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0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11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2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3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6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7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8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_rels/slideLayout9.xml.rels><?xml version="1.0" encoding="UTF-8" standalone="yes"?>
<Relationships xmlns="http://schemas.openxmlformats.org/package/2006/relationships">
    <Relationship Id="rId1" Type="http://schemas.openxmlformats.org/officeDocument/2006/relationships/slideMaster" Target="../slideMasters/slideMaster1.xml"/>
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D1A6E6-075E-4828-AF88-09BD0A74259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5F3800DB-487B-4E23-AC0B-90C9ED4E107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4DF5B1-3694-42A9-866E-9F1FF6CF0C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4718E67-8162-4BE0-9B01-22B89A120A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1568B9D-A8C9-40C5-85B0-14F435F39C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673836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6536FE-B6CA-4D45-A719-6B51F3FF6D9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DFB9388C-63B0-4DA8-97D0-BEEDCF401CA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D9BDB0-2A2B-43AC-965A-A9E7E7F741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67DA7C3-2A5B-4BED-A540-9136486CC5B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35888E8-31D6-4E51-9228-0D6066FED5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116067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3D010CA-6776-433E-8E25-97899E08288F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6391E6E-3CF5-4535-B37E-E30058EA28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A6ADEE3-AAA7-4846-8EC6-84B1537C1D7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01DABD6-6E60-4895-89B1-3604A484D2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A4D314-6D1C-4A42-A445-B77646B2B2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552675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34D5D7-9AEB-44F2-8A04-0694BE1520D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E933F-693D-4770-8DC4-A5A086AC8ACE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A7849A-1CE6-4F5C-95D7-EA8DA5EE55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9FE1FD0-B95E-4CF6-9A27-0F91F96DAE0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96123BE-5891-49D6-A758-867A98F38D7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97226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A85FC7-1BEA-438E-A0A7-88FF551122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D5F5C0-417B-4A28-8AE9-A79AC74A625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4BC6257-C490-4059-9E97-16E46673C6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A4051CD-74EC-43C1-9F21-D33BD297FC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BC95141-29DC-41BA-BE25-E899055F317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45323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134FC21-AE04-4050-80E6-D9DCA4B50C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85F7E-EF45-48F7-9E54-C6806D0E9638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724501F-6ED5-4112-B037-D3E9F8CF2C8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861E48C-176E-4E60-8CB3-5425169963C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852202B-C929-4B39-AF47-D17C38F868E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DEEEBF3-930A-4A23-810D-C1880E7A6D2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33845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48E08-A828-430D-B8A6-7302E570AD2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1FF5402-465C-4E68-BF7E-BFE1177B55A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69B917D-5EC9-44FC-B8A7-9ADF4ADC4FA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3DCF5D4-E55C-42FF-A7E5-2466DE35B8C0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B7579A7F-77F4-4169-8D51-21234419984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2A735923-3BB5-4F33-8E76-56665E95B55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FA43FC79-7089-4373-88DC-12501E7820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4E0BEB1-B009-47B7-B159-DE05E615E71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1972658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65FFCC-78CC-4E9D-A277-8230F27334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44CEFE7-D923-48C1-B2FE-8110829C69E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68F91C9-7841-4F7B-8F24-B5FF45B5B3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8896739-CF17-4867-A5ED-317AD19F5A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311432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94E8942B-5ECF-4556-91C2-496E4C52EF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E1589EF-E9AD-45F7-BFBE-6F8AD35703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18E0FA-5424-403C-8462-1B7C301C65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24045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AB27A56-C315-441C-9002-DFD599AE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9F57D9A-8037-4B31-951B-4675ADA6939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2763141B-5121-4179-B3F6-5295691222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A60C32E-3427-4696-A55A-56886EA24A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DFE526-7D20-4EC0-9624-E779812957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7AA82D7-E462-4060-85D6-85CF555401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030519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E5E919B-BF68-4590-8CA9-A51BAC0F75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04BC1AA-5C68-47DC-BBF0-1E309865E5A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F81A636-7F9C-43EC-B2F2-6FB3323CB79E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D19410E-A050-4AA2-BC89-EF52EB1C34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B0C23AB0-18A5-4589-926D-C00F68CFE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754EE52-EECA-4C6E-83E9-6382044D35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968884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
    <Relationship Id="rId8" Type="http://schemas.openxmlformats.org/officeDocument/2006/relationships/slideLayout" Target="../slideLayouts/slideLayout8.xml"/>
    <Relationship Id="rId3" Type="http://schemas.openxmlformats.org/officeDocument/2006/relationships/slideLayout" Target="../slideLayouts/slideLayout3.xml"/>
    <Relationship Id="rId7" Type="http://schemas.openxmlformats.org/officeDocument/2006/relationships/slideLayout" Target="../slideLayouts/slideLayout7.xml"/>
    <Relationship Id="rId12" Type="http://schemas.openxmlformats.org/officeDocument/2006/relationships/theme" Target="../theme/theme1.xml"/>
    <Relationship Id="rId2" Type="http://schemas.openxmlformats.org/officeDocument/2006/relationships/slideLayout" Target="../slideLayouts/slideLayout2.xml"/>
    <Relationship Id="rId1" Type="http://schemas.openxmlformats.org/officeDocument/2006/relationships/slideLayout" Target="../slideLayouts/slideLayout1.xml"/>
    <Relationship Id="rId6" Type="http://schemas.openxmlformats.org/officeDocument/2006/relationships/slideLayout" Target="../slideLayouts/slideLayout6.xml"/>
    <Relationship Id="rId11" Type="http://schemas.openxmlformats.org/officeDocument/2006/relationships/slideLayout" Target="../slideLayouts/slideLayout11.xml"/>
    <Relationship Id="rId5" Type="http://schemas.openxmlformats.org/officeDocument/2006/relationships/slideLayout" Target="../slideLayouts/slideLayout5.xml"/>
    <Relationship Id="rId10" Type="http://schemas.openxmlformats.org/officeDocument/2006/relationships/slideLayout" Target="../slideLayouts/slideLayout10.xml"/>
    <Relationship Id="rId4" Type="http://schemas.openxmlformats.org/officeDocument/2006/relationships/slideLayout" Target="../slideLayouts/slideLayout4.xml"/>
    <Relationship Id="rId9" Type="http://schemas.openxmlformats.org/officeDocument/2006/relationships/slideLayout" Target="../slideLayouts/slideLayout9.xml"/>
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F6010-77C4-45FE-968C-712199A58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19B1B2C-5D5F-46D9-92F5-ECDF2816A1F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0334894-C6F5-46F1-BAA2-AFEA88E681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ED1C14C-A143-42F5-B247-D0E800131009}" type="datetimeFigureOut">
              <a:rPr lang="en-US" smtClean="0"/>
              <a:t>8/15/2018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5B1C84-4663-4022-BBEA-7667FEBCF3F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820DA-1F3A-421F-A770-A6347089E36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B03D32D-F1BC-4E9C-97E1-36CFF5B2234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48520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</Relationships>

</file>

<file path=ppt/slides/_rels/slide1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5' Target='../media/image9.png' Type='http://schemas.openxmlformats.org/officeDocument/2006/relationships/image' />
</Relationships>

</file>

<file path=ppt/slides/_rels/slide1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6' Target='../media/image10.png' Type='http://schemas.openxmlformats.org/officeDocument/2006/relationships/image' />
</Relationships>

</file>

<file path=ppt/slides/_rels/slide1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7' Target='../media/image11.png' Type='http://schemas.openxmlformats.org/officeDocument/2006/relationships/image' />
</Relationships>

</file>

<file path=ppt/slides/_rels/slide1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8' Target='../media/image12.png' Type='http://schemas.openxmlformats.org/officeDocument/2006/relationships/image' />
</Relationships>

</file>

<file path=ppt/slides/_rels/slide1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9' Target='../media/image13.png' Type='http://schemas.openxmlformats.org/officeDocument/2006/relationships/image' />
</Relationships>

</file>

<file path=ppt/slides/_rels/slide1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0' Target='../media/image14.png' Type='http://schemas.openxmlformats.org/officeDocument/2006/relationships/image' />
</Relationships>

</file>

<file path=ppt/slides/_rels/slide1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1' Target='../media/image15.png' Type='http://schemas.openxmlformats.org/officeDocument/2006/relationships/image' />
</Relationships>

</file>

<file path=ppt/slides/_rels/slide1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2' Target='../media/image16.png' Type='http://schemas.openxmlformats.org/officeDocument/2006/relationships/image' />
</Relationships>

</file>

<file path=ppt/slides/_rels/slide1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3' Target='../media/image17.png' Type='http://schemas.openxmlformats.org/officeDocument/2006/relationships/image' />
</Relationships>

</file>

<file path=ppt/slides/_rels/slide1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4' Target='../media/image18.png' Type='http://schemas.openxmlformats.org/officeDocument/2006/relationships/image' />
</Relationships>

</file>

<file path=ppt/slides/_rels/slide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7' Target='../media/image1.png' Type='http://schemas.openxmlformats.org/officeDocument/2006/relationships/image' />
</Relationships>

</file>

<file path=ppt/slides/_rels/slide2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5' Target='../media/image19.png' Type='http://schemas.openxmlformats.org/officeDocument/2006/relationships/image' />
</Relationships>

</file>

<file path=ppt/slides/_rels/slide2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6' Target='../media/image20.png' Type='http://schemas.openxmlformats.org/officeDocument/2006/relationships/image' />
</Relationships>

</file>

<file path=ppt/slides/_rels/slide2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7' Target='../media/image21.png' Type='http://schemas.openxmlformats.org/officeDocument/2006/relationships/image' />
</Relationships>

</file>

<file path=ppt/slides/_rels/slide2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8' Target='../media/image22.png' Type='http://schemas.openxmlformats.org/officeDocument/2006/relationships/image' />
</Relationships>

</file>

<file path=ppt/slides/_rels/slide2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29' Target='../media/image23.png' Type='http://schemas.openxmlformats.org/officeDocument/2006/relationships/image' />
</Relationships>

</file>

<file path=ppt/slides/_rels/slide2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0' Target='../media/image24.png' Type='http://schemas.openxmlformats.org/officeDocument/2006/relationships/image' />
</Relationships>

</file>

<file path=ppt/slides/_rels/slide2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1' Target='../media/image25.png' Type='http://schemas.openxmlformats.org/officeDocument/2006/relationships/image' />
</Relationships>

</file>

<file path=ppt/slides/_rels/slide2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2' Target='../media/image26.png' Type='http://schemas.openxmlformats.org/officeDocument/2006/relationships/image' />
</Relationships>

</file>

<file path=ppt/slides/_rels/slide2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3' Target='../media/image27.png' Type='http://schemas.openxmlformats.org/officeDocument/2006/relationships/image' />
</Relationships>

</file>

<file path=ppt/slides/_rels/slide2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4' Target='../media/image28.png' Type='http://schemas.openxmlformats.org/officeDocument/2006/relationships/image' />
</Relationships>

</file>

<file path=ppt/slides/_rels/slide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8' Target='../media/image2.png' Type='http://schemas.openxmlformats.org/officeDocument/2006/relationships/image' />
</Relationships>

</file>

<file path=ppt/slides/_rels/slide30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5' Target='../media/image29.png' Type='http://schemas.openxmlformats.org/officeDocument/2006/relationships/image' />
</Relationships>

</file>

<file path=ppt/slides/_rels/slide31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6' Target='../media/image30.png' Type='http://schemas.openxmlformats.org/officeDocument/2006/relationships/image' />
</Relationships>

</file>

<file path=ppt/slides/_rels/slide32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7' Target='../media/image31.png' Type='http://schemas.openxmlformats.org/officeDocument/2006/relationships/image' />
</Relationships>

</file>

<file path=ppt/slides/_rels/slide33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38' Target='../media/image32.png' Type='http://schemas.openxmlformats.org/officeDocument/2006/relationships/image' />
</Relationships>

</file>

<file path=ppt/slides/_rels/slide4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9' Target='../media/image3.png' Type='http://schemas.openxmlformats.org/officeDocument/2006/relationships/image' />
</Relationships>

</file>

<file path=ppt/slides/_rels/slide5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0' Target='../media/image4.png' Type='http://schemas.openxmlformats.org/officeDocument/2006/relationships/image' />
</Relationships>

</file>

<file path=ppt/slides/_rels/slide6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1' Target='../media/image5.png' Type='http://schemas.openxmlformats.org/officeDocument/2006/relationships/image' />
</Relationships>

</file>

<file path=ppt/slides/_rels/slide7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2' Target='../media/image6.png' Type='http://schemas.openxmlformats.org/officeDocument/2006/relationships/image' />
</Relationships>

</file>

<file path=ppt/slides/_rels/slide8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3' Target='../media/image7.png' Type='http://schemas.openxmlformats.org/officeDocument/2006/relationships/image' />
</Relationships>

</file>

<file path=ppt/slides/_rels/slide9.xml.rels><?xml version='1.0' encoding='utf-8' ?>

<Relationships xmlns='http://schemas.openxmlformats.org/package/2006/relationships'>
  <Relationship Id='rId1' Target='../slideLayouts/slideLayout1.xml' Type='http://schemas.openxmlformats.org/officeDocument/2006/relationships/slideLayout' />
  <Relationship Id='rId14' Target='../media/image8.png' Type='http://schemas.openxmlformats.org/officeDocument/2006/relationships/image' />
</Relationships>

</file>

<file path=ppt/slides/_rels/slideTemplate.xml.rels><?xml version="1.0" encoding="UTF-8" standalone="yes"?>
<Relationships xmlns="http://schemas.openxmlformats.org/package/2006/relationships">
    <Relationship Id="rId1" Type="http://schemas.openxmlformats.org/officeDocument/2006/relationships/slideLayout" Target="../slideLayouts/slideLayout1.xml"/>
</Relationships>
</file>

<file path=ppt/slides/slide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0" name="slide1">
            <a:extLst>
              <a:ext uri="{FF2B5EF4-FFF2-40B4-BE49-F238E27FC236}">
                <a16:creationId xmlns:a16="http://schemas.microsoft.com/office/drawing/2014/main" id="{D607D70E-40AD-4BEB-A039-8259641D986B}"/>
              </a:ext>
            </a:extLst>
          </p:cNvPr>
          <p:cNvSpPr>
            <a:spLocks noGrp="1"/>
          </p:cNvSpPr>
          <p:nvPr>
            <p:ph idx="0" type="ctrTitle"/>
          </p:nvPr>
        </p:nvSpPr>
        <p:spPr/>
        <p:txBody>
          <a:bodyPr/>
          <a:lstStyle/>
          <a:p>
            <a:r>
              <a:rPr/>
              <a:t>Results</a:t>
            </a:r>
          </a:p>
        </p:txBody>
      </p:sp>
      <p:sp>
        <p:nvSpPr>
          <p:cNvPr id="1" name="slide1">
            <a:extLst>
              <a:ext uri="{FF2B5EF4-FFF2-40B4-BE49-F238E27FC236}">
                <a16:creationId xmlns:a16="http://schemas.microsoft.com/office/drawing/2014/main" id="{93872FC5-7D32-4A3C-86E2-0CEC2AFD301B}"/>
              </a:ext>
            </a:extLst>
          </p:cNvPr>
          <p:cNvSpPr>
            <a:spLocks noGrp="1"/>
          </p:cNvSpPr>
          <p:nvPr>
            <p:ph idx="1" type="subTitle"/>
          </p:nvPr>
        </p:nvSpPr>
        <p:spPr/>
        <p:txBody>
          <a:bodyPr/>
          <a:lstStyle/>
          <a:p>
            <a:r>
              <a:rPr/>
              <a:t>File created on: 28/04/2020 22.56.16 GMT+03:00</a:t>
            </a:r>
          </a:p>
        </p:txBody>
      </p:sp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slide10">
            <a:extLst>
              <a:ext uri="{FF2B5EF4-FFF2-40B4-BE49-F238E27FC236}">
                <a16:creationId xmlns:a16="http://schemas.microsoft.com/office/drawing/2014/main" id="{8437EC73-3B3E-48E9-A70F-F55BE1C1BD88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56" y="0"/>
            <a:ext cx="848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slide11">
            <a:extLst>
              <a:ext uri="{FF2B5EF4-FFF2-40B4-BE49-F238E27FC236}">
                <a16:creationId xmlns:a16="http://schemas.microsoft.com/office/drawing/2014/main" id="{642D97C4-4246-40B0-865E-20FF6A8F7ED5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56" y="0"/>
            <a:ext cx="848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slide12">
            <a:extLst>
              <a:ext uri="{FF2B5EF4-FFF2-40B4-BE49-F238E27FC236}">
                <a16:creationId xmlns:a16="http://schemas.microsoft.com/office/drawing/2014/main" id="{A338E0B8-3A18-4CED-B865-330E502FF2F6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56" y="0"/>
            <a:ext cx="848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slide13">
            <a:extLst>
              <a:ext uri="{FF2B5EF4-FFF2-40B4-BE49-F238E27FC236}">
                <a16:creationId xmlns:a16="http://schemas.microsoft.com/office/drawing/2014/main" id="{5615F828-B35D-4CB7-B959-F4F1D81A294D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80336" y="0"/>
            <a:ext cx="8231327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slide14">
            <a:extLst>
              <a:ext uri="{FF2B5EF4-FFF2-40B4-BE49-F238E27FC236}">
                <a16:creationId xmlns:a16="http://schemas.microsoft.com/office/drawing/2014/main" id="{58CDC2CE-AA47-462C-BFC4-1282B4347C0D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56" y="0"/>
            <a:ext cx="848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slide15">
            <a:extLst>
              <a:ext uri="{FF2B5EF4-FFF2-40B4-BE49-F238E27FC236}">
                <a16:creationId xmlns:a16="http://schemas.microsoft.com/office/drawing/2014/main" id="{3C1A46CB-866F-4678-90BF-88084701DE27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11829" y="0"/>
            <a:ext cx="83683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slide16">
            <a:extLst>
              <a:ext uri="{FF2B5EF4-FFF2-40B4-BE49-F238E27FC236}">
                <a16:creationId xmlns:a16="http://schemas.microsoft.com/office/drawing/2014/main" id="{94455169-9F9A-404A-BC86-74F90F4B3DF6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37" y="0"/>
            <a:ext cx="8498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slide17">
            <a:extLst>
              <a:ext uri="{FF2B5EF4-FFF2-40B4-BE49-F238E27FC236}">
                <a16:creationId xmlns:a16="http://schemas.microsoft.com/office/drawing/2014/main" id="{6F255398-ADBB-4267-92C7-765604775091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6" y="0"/>
            <a:ext cx="8128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slide18">
            <a:extLst>
              <a:ext uri="{FF2B5EF4-FFF2-40B4-BE49-F238E27FC236}">
                <a16:creationId xmlns:a16="http://schemas.microsoft.com/office/drawing/2014/main" id="{52F8DA67-CBCD-494B-A5C2-4DF91388FBED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6" y="0"/>
            <a:ext cx="8128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1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slide19">
            <a:extLst>
              <a:ext uri="{FF2B5EF4-FFF2-40B4-BE49-F238E27FC236}">
                <a16:creationId xmlns:a16="http://schemas.microsoft.com/office/drawing/2014/main" id="{A8C0B569-F88A-4F24-A84B-7C94C6B2135D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1526" y="0"/>
            <a:ext cx="812894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slide2">
            <a:extLst>
              <a:ext uri="{FF2B5EF4-FFF2-40B4-BE49-F238E27FC236}">
                <a16:creationId xmlns:a16="http://schemas.microsoft.com/office/drawing/2014/main" id="{56294C2E-1E60-4D88-8037-A303DC780B3B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07523" y="0"/>
            <a:ext cx="8576953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slide20">
            <a:extLst>
              <a:ext uri="{FF2B5EF4-FFF2-40B4-BE49-F238E27FC236}">
                <a16:creationId xmlns:a16="http://schemas.microsoft.com/office/drawing/2014/main" id="{1D05031A-137C-4873-B50C-C383BC156B96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29" y="0"/>
            <a:ext cx="8304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slide21">
            <a:extLst>
              <a:ext uri="{FF2B5EF4-FFF2-40B4-BE49-F238E27FC236}">
                <a16:creationId xmlns:a16="http://schemas.microsoft.com/office/drawing/2014/main" id="{10EB564C-D0B7-428A-A2E8-336318C0CBAF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87" y="0"/>
            <a:ext cx="7960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" name="slide22">
            <a:extLst>
              <a:ext uri="{FF2B5EF4-FFF2-40B4-BE49-F238E27FC236}">
                <a16:creationId xmlns:a16="http://schemas.microsoft.com/office/drawing/2014/main" id="{17A0B8AB-73D5-4175-AEDF-C11457A10A3C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87" y="0"/>
            <a:ext cx="7960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3" name="slide23">
            <a:extLst>
              <a:ext uri="{FF2B5EF4-FFF2-40B4-BE49-F238E27FC236}">
                <a16:creationId xmlns:a16="http://schemas.microsoft.com/office/drawing/2014/main" id="{1B1A3241-87DD-4900-84E9-8656556F36C4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87" y="0"/>
            <a:ext cx="7960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slide24">
            <a:extLst>
              <a:ext uri="{FF2B5EF4-FFF2-40B4-BE49-F238E27FC236}">
                <a16:creationId xmlns:a16="http://schemas.microsoft.com/office/drawing/2014/main" id="{CFD4C572-81B3-44EF-AE6D-0A3EE9D2B987}"/>
              </a:ext>
            </a:extLst>
          </p:cNvPr>
          <p:cNvPicPr>
            <a:picLocks noChangeAspect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87" y="0"/>
            <a:ext cx="7960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" name="slide25">
            <a:extLst>
              <a:ext uri="{FF2B5EF4-FFF2-40B4-BE49-F238E27FC236}">
                <a16:creationId xmlns:a16="http://schemas.microsoft.com/office/drawing/2014/main" id="{715AD726-F5E5-4BB3-89F9-389C33D80BC8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90" y="0"/>
            <a:ext cx="8461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6" name="slide26">
            <a:extLst>
              <a:ext uri="{FF2B5EF4-FFF2-40B4-BE49-F238E27FC236}">
                <a16:creationId xmlns:a16="http://schemas.microsoft.com/office/drawing/2014/main" id="{BB723D40-3CB6-4B3E-8799-758D83360537}"/>
              </a:ext>
            </a:extLst>
          </p:cNvPr>
          <p:cNvPicPr>
            <a:picLocks noChangeAspect="1"/>
          </p:cNvPicPr>
          <p:nvPr/>
        </p:nvPicPr>
        <p:blipFill>
          <a:blip r:embed="rId3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90" y="0"/>
            <a:ext cx="8461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slide27">
            <a:extLst>
              <a:ext uri="{FF2B5EF4-FFF2-40B4-BE49-F238E27FC236}">
                <a16:creationId xmlns:a16="http://schemas.microsoft.com/office/drawing/2014/main" id="{E2365B78-B77E-4CB2-B514-5A5562A49EEC}"/>
              </a:ext>
            </a:extLst>
          </p:cNvPr>
          <p:cNvPicPr>
            <a:picLocks noChangeAspect="1"/>
          </p:cNvPicPr>
          <p:nvPr/>
        </p:nvPicPr>
        <p:blipFill>
          <a:blip r:embed="rId3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90" y="0"/>
            <a:ext cx="8461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slide28">
            <a:extLst>
              <a:ext uri="{FF2B5EF4-FFF2-40B4-BE49-F238E27FC236}">
                <a16:creationId xmlns:a16="http://schemas.microsoft.com/office/drawing/2014/main" id="{D0F20586-1920-47B3-9291-A0DCECE355B7}"/>
              </a:ext>
            </a:extLst>
          </p:cNvPr>
          <p:cNvPicPr>
            <a:picLocks noChangeAspect="1"/>
          </p:cNvPicPr>
          <p:nvPr/>
        </p:nvPicPr>
        <p:blipFill>
          <a:blip r:embed="rId3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65090" y="0"/>
            <a:ext cx="846182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2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slide29">
            <a:extLst>
              <a:ext uri="{FF2B5EF4-FFF2-40B4-BE49-F238E27FC236}">
                <a16:creationId xmlns:a16="http://schemas.microsoft.com/office/drawing/2014/main" id="{053FF09E-1496-43D4-9AC0-2496FA13C7DE}"/>
              </a:ext>
            </a:extLst>
          </p:cNvPr>
          <p:cNvPicPr>
            <a:picLocks noChangeAspect="1"/>
          </p:cNvPicPr>
          <p:nvPr/>
        </p:nvPicPr>
        <p:blipFill>
          <a:blip r:embed="rId3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15687" y="0"/>
            <a:ext cx="79606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slide3">
            <a:extLst>
              <a:ext uri="{FF2B5EF4-FFF2-40B4-BE49-F238E27FC236}">
                <a16:creationId xmlns:a16="http://schemas.microsoft.com/office/drawing/2014/main" id="{48C5E7C4-857E-490A-A265-A349D36442F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56" y="0"/>
            <a:ext cx="848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0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slide30">
            <a:extLst>
              <a:ext uri="{FF2B5EF4-FFF2-40B4-BE49-F238E27FC236}">
                <a16:creationId xmlns:a16="http://schemas.microsoft.com/office/drawing/2014/main" id="{976BC6BF-C30B-47AA-8599-7B2C86146520}"/>
              </a:ext>
            </a:extLst>
          </p:cNvPr>
          <p:cNvPicPr>
            <a:picLocks noChangeAspect="1"/>
          </p:cNvPicPr>
          <p:nvPr/>
        </p:nvPicPr>
        <p:blipFill>
          <a:blip r:embed="rId3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36" y="0"/>
            <a:ext cx="8125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1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1" name="slide31">
            <a:extLst>
              <a:ext uri="{FF2B5EF4-FFF2-40B4-BE49-F238E27FC236}">
                <a16:creationId xmlns:a16="http://schemas.microsoft.com/office/drawing/2014/main" id="{4C39620B-58CC-492E-8588-F205A6AA4D25}"/>
              </a:ext>
            </a:extLst>
          </p:cNvPr>
          <p:cNvPicPr>
            <a:picLocks noChangeAspect="1"/>
          </p:cNvPicPr>
          <p:nvPr/>
        </p:nvPicPr>
        <p:blipFill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36" y="0"/>
            <a:ext cx="8125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2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2" name="slide32">
            <a:extLst>
              <a:ext uri="{FF2B5EF4-FFF2-40B4-BE49-F238E27FC236}">
                <a16:creationId xmlns:a16="http://schemas.microsoft.com/office/drawing/2014/main" id="{57F3974B-1958-4219-863B-9ADB5A518BFA}"/>
              </a:ext>
            </a:extLst>
          </p:cNvPr>
          <p:cNvPicPr>
            <a:picLocks noChangeAspect="1"/>
          </p:cNvPicPr>
          <p:nvPr/>
        </p:nvPicPr>
        <p:blipFill>
          <a:blip r:embed="rId3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36" y="0"/>
            <a:ext cx="8125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33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slide33">
            <a:extLst>
              <a:ext uri="{FF2B5EF4-FFF2-40B4-BE49-F238E27FC236}">
                <a16:creationId xmlns:a16="http://schemas.microsoft.com/office/drawing/2014/main" id="{D8D00912-85B5-43AB-A25C-FE7A6FBCBA9F}"/>
              </a:ext>
            </a:extLst>
          </p:cNvPr>
          <p:cNvPicPr>
            <a:picLocks noChangeAspect="1"/>
          </p:cNvPicPr>
          <p:nvPr/>
        </p:nvPicPr>
        <p:blipFill>
          <a:blip r:embed="rId3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33336" y="0"/>
            <a:ext cx="81253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4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slide4">
            <a:extLst>
              <a:ext uri="{FF2B5EF4-FFF2-40B4-BE49-F238E27FC236}">
                <a16:creationId xmlns:a16="http://schemas.microsoft.com/office/drawing/2014/main" id="{413ADFCF-1372-4205-9CA7-D23D61010726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43729" y="0"/>
            <a:ext cx="830454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5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lide5">
            <a:extLst>
              <a:ext uri="{FF2B5EF4-FFF2-40B4-BE49-F238E27FC236}">
                <a16:creationId xmlns:a16="http://schemas.microsoft.com/office/drawing/2014/main" id="{643CFE4D-8CE1-45CB-9E0D-07A455523063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37" y="0"/>
            <a:ext cx="8498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6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slide6">
            <a:extLst>
              <a:ext uri="{FF2B5EF4-FFF2-40B4-BE49-F238E27FC236}">
                <a16:creationId xmlns:a16="http://schemas.microsoft.com/office/drawing/2014/main" id="{F8C90EE0-0406-4FB0-89FE-2E2E9A69ECE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46537" y="0"/>
            <a:ext cx="8498926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7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slide7">
            <a:extLst>
              <a:ext uri="{FF2B5EF4-FFF2-40B4-BE49-F238E27FC236}">
                <a16:creationId xmlns:a16="http://schemas.microsoft.com/office/drawing/2014/main" id="{BA814283-4BA9-495B-8CD0-5A3E9D1B910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67549" y="0"/>
            <a:ext cx="785690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8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lide8">
            <a:extLst>
              <a:ext uri="{FF2B5EF4-FFF2-40B4-BE49-F238E27FC236}">
                <a16:creationId xmlns:a16="http://schemas.microsoft.com/office/drawing/2014/main" id="{2B247801-99A0-4C53-A073-99A75C56D202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56" y="0"/>
            <a:ext cx="848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9.xml><?xml version="1.0" encoding="utf-8"?>
<p:sld xmlns:a="http://schemas.openxmlformats.org/drawingml/2006/main" xmlns:p="http://schemas.openxmlformats.org/presentation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slide9">
            <a:extLst>
              <a:ext uri="{FF2B5EF4-FFF2-40B4-BE49-F238E27FC236}">
                <a16:creationId xmlns:a16="http://schemas.microsoft.com/office/drawing/2014/main" id="{9496A24F-4199-435B-97BD-6772317838E5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52056" y="0"/>
            <a:ext cx="848788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slides/slideTemplate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99258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Widescreen</PresentationFormat>
  <Paragraphs>0</Paragraphs>
  <Slides>33</Slides>
  <Notes>0</Notes>
  <HiddenSlides>0</HiddenSlides>
  <MMClips>0</MMClips>
  <ScaleCrop>false</ScaleCrop>
  <HeadingPairs>
    <vt:vector baseType="variant" size="6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baseType="lpstr" size="5">
      <vt:lpstr>Arial</vt:lpstr>
      <vt:lpstr>Calibri</vt:lpstr>
      <vt:lpstr>Calibri Light</vt:lpstr>
      <vt:lpstr>Office Theme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mitype="http://purl.org/dc/dcmitype/" xmlns:dcterms="http://purl.org/dc/terms/" xmlns:xsi="http://www.w3.org/2001/XMLSchema-instance">
  <dc:title/>
  <dc:creator/>
  <cp:lastModifiedBy/>
  <cp:revision>0</cp:revision>
  <dcterms:created xsi:type="dcterms:W3CDTF">2020-04-28T19:56:18Z</dcterms:created>
  <dcterms:modified xsi:type="dcterms:W3CDTF">2020-04-28T19:56:18Z</dcterms:modified>
</cp:coreProperties>
</file>